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7"/>
  </p:normalViewPr>
  <p:slideViewPr>
    <p:cSldViewPr snapToGrid="0" snapToObjects="1">
      <p:cViewPr varScale="1">
        <p:scale>
          <a:sx n="90" d="100"/>
          <a:sy n="90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4427592-07C2-C546-99E9-EF31C1B9752E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7D2B0-5ABB-3645-9CFB-91EC3001C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Describing Real </a:t>
            </a:r>
            <a:r>
              <a:rPr lang="en-US" dirty="0"/>
              <a:t>E</a:t>
            </a:r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Jared booth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1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Group Analysis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039" y="1336677"/>
            <a:ext cx="6043612" cy="5521324"/>
          </a:xfrm>
        </p:spPr>
      </p:pic>
    </p:spTree>
    <p:extLst>
      <p:ext uri="{BB962C8B-B14F-4D97-AF65-F5344CB8AC3E}">
        <p14:creationId xmlns:p14="http://schemas.microsoft.com/office/powerpoint/2010/main" val="11988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language used in real estate descriptions can influence the time it takes to sell a home.</a:t>
            </a:r>
          </a:p>
          <a:p>
            <a:r>
              <a:rPr lang="en-US" sz="2800" dirty="0"/>
              <a:t>C</a:t>
            </a:r>
            <a:r>
              <a:rPr lang="en-US" sz="2800" dirty="0" smtClean="0"/>
              <a:t>ookie cutter group and common words: { square foot, bedroom, bathroom, family home, single family}. </a:t>
            </a:r>
          </a:p>
          <a:p>
            <a:r>
              <a:rPr lang="en-US" sz="2800" dirty="0" smtClean="0"/>
              <a:t>Open group and descriptive words: { island, cabinets, great room, entry, flooring}.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5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Questions?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and recommender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Objective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Determine what language in descriptions are most effective at selling homes.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3315534"/>
            <a:ext cx="6286500" cy="35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Method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Gather data</a:t>
            </a:r>
          </a:p>
          <a:p>
            <a:r>
              <a:rPr lang="en-US" sz="3600" dirty="0" smtClean="0"/>
              <a:t>Grouping the descriptions by topics </a:t>
            </a:r>
          </a:p>
          <a:p>
            <a:r>
              <a:rPr lang="en-US" sz="3600" dirty="0" smtClean="0"/>
              <a:t>Analyzing those topics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8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2989"/>
            <a:ext cx="8229600" cy="4485011"/>
          </a:xfrm>
        </p:spPr>
      </p:pic>
      <p:sp>
        <p:nvSpPr>
          <p:cNvPr id="7" name="TextBox 6"/>
          <p:cNvSpPr txBox="1"/>
          <p:nvPr/>
        </p:nvSpPr>
        <p:spPr>
          <a:xfrm>
            <a:off x="215900" y="1701225"/>
            <a:ext cx="408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200" dirty="0" smtClean="0"/>
              <a:t>Used a combination of Selenium and Beautiful soup to scrape the data from Zillow.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75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Topic Grouping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Used an LDA model to group the descriptions into topics.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605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Word cloud</a:t>
            </a:r>
            <a:endParaRPr 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6993"/>
            <a:ext cx="3783012" cy="226980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654" y="1336994"/>
            <a:ext cx="3834883" cy="2300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330" y="1336993"/>
            <a:ext cx="3783012" cy="22698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8572"/>
            <a:ext cx="3783012" cy="22698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656" y="3818572"/>
            <a:ext cx="3834882" cy="2300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1182" y="3849694"/>
            <a:ext cx="3783012" cy="22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Group Analysis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1359144"/>
            <a:ext cx="6019017" cy="5498856"/>
          </a:xfrm>
        </p:spPr>
      </p:pic>
    </p:spTree>
    <p:extLst>
      <p:ext uri="{BB962C8B-B14F-4D97-AF65-F5344CB8AC3E}">
        <p14:creationId xmlns:p14="http://schemas.microsoft.com/office/powerpoint/2010/main" val="4905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Group Analysis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442" y="1356183"/>
            <a:ext cx="6022258" cy="5501817"/>
          </a:xfrm>
        </p:spPr>
      </p:pic>
    </p:spTree>
    <p:extLst>
      <p:ext uri="{BB962C8B-B14F-4D97-AF65-F5344CB8AC3E}">
        <p14:creationId xmlns:p14="http://schemas.microsoft.com/office/powerpoint/2010/main" val="11269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Group Analysis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93" y="1330783"/>
            <a:ext cx="6184507" cy="5527217"/>
          </a:xfrm>
        </p:spPr>
      </p:pic>
    </p:spTree>
    <p:extLst>
      <p:ext uri="{BB962C8B-B14F-4D97-AF65-F5344CB8AC3E}">
        <p14:creationId xmlns:p14="http://schemas.microsoft.com/office/powerpoint/2010/main" val="13775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28600</TotalTime>
  <Words>131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Century Gothic</vt:lpstr>
      <vt:lpstr>Wingdings</vt:lpstr>
      <vt:lpstr>Wingdings 3</vt:lpstr>
      <vt:lpstr>Arial</vt:lpstr>
      <vt:lpstr>Ion</vt:lpstr>
      <vt:lpstr>Describing Real Estate</vt:lpstr>
      <vt:lpstr>Objective</vt:lpstr>
      <vt:lpstr>Method</vt:lpstr>
      <vt:lpstr>Data</vt:lpstr>
      <vt:lpstr>Topic Grouping</vt:lpstr>
      <vt:lpstr>Word cloud</vt:lpstr>
      <vt:lpstr>Group Analysis</vt:lpstr>
      <vt:lpstr>Group Analysis</vt:lpstr>
      <vt:lpstr>Group Analysis</vt:lpstr>
      <vt:lpstr>Group Analysis</vt:lpstr>
      <vt:lpstr>Conclusion</vt:lpstr>
      <vt:lpstr>Questions?</vt:lpstr>
      <vt:lpstr>Similarity and recommender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Describing Real Estate</dc:title>
  <dc:creator>Gillian Goodman</dc:creator>
  <cp:lastModifiedBy>Gillian Goodman</cp:lastModifiedBy>
  <cp:revision>17</cp:revision>
  <dcterms:created xsi:type="dcterms:W3CDTF">2018-03-08T19:52:00Z</dcterms:created>
  <dcterms:modified xsi:type="dcterms:W3CDTF">2018-03-28T16:32:23Z</dcterms:modified>
</cp:coreProperties>
</file>